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8" r:id="rId3"/>
    <p:sldId id="257" r:id="rId4"/>
    <p:sldId id="259" r:id="rId5"/>
    <p:sldId id="256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89D07C2-B044-4014-9D61-1CFE64BF2E93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17053C8-B10D-412A-93B3-4115202988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9D07C2-B044-4014-9D61-1CFE64BF2E93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7053C8-B10D-412A-93B3-4115202988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9D07C2-B044-4014-9D61-1CFE64BF2E93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7053C8-B10D-412A-93B3-4115202988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9D07C2-B044-4014-9D61-1CFE64BF2E93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7053C8-B10D-412A-93B3-41152029885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9D07C2-B044-4014-9D61-1CFE64BF2E93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7053C8-B10D-412A-93B3-41152029885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9D07C2-B044-4014-9D61-1CFE64BF2E93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7053C8-B10D-412A-93B3-41152029885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9D07C2-B044-4014-9D61-1CFE64BF2E93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7053C8-B10D-412A-93B3-4115202988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9D07C2-B044-4014-9D61-1CFE64BF2E93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7053C8-B10D-412A-93B3-41152029885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9D07C2-B044-4014-9D61-1CFE64BF2E93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7053C8-B10D-412A-93B3-4115202988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89D07C2-B044-4014-9D61-1CFE64BF2E93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7053C8-B10D-412A-93B3-4115202988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89D07C2-B044-4014-9D61-1CFE64BF2E93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17053C8-B10D-412A-93B3-41152029885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89D07C2-B044-4014-9D61-1CFE64BF2E93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17053C8-B10D-412A-93B3-41152029885C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4000" cy="617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187624" y="332656"/>
            <a:ext cx="69921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err="1" smtClean="0">
                <a:solidFill>
                  <a:schemeClr val="accent2"/>
                </a:solidFill>
              </a:rPr>
              <a:t>Дир</a:t>
            </a:r>
            <a:r>
              <a:rPr lang="ru-RU" sz="2800" dirty="0" smtClean="0">
                <a:solidFill>
                  <a:schemeClr val="accent2"/>
                </a:solidFill>
              </a:rPr>
              <a:t> г1агараб росу, г1азизаб </a:t>
            </a:r>
            <a:r>
              <a:rPr lang="ru-RU" sz="2800" dirty="0" err="1" smtClean="0">
                <a:solidFill>
                  <a:schemeClr val="accent2"/>
                </a:solidFill>
              </a:rPr>
              <a:t>Дилим</a:t>
            </a:r>
            <a:endParaRPr lang="ru-RU" sz="28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endParaRPr lang="ru-RU" dirty="0" smtClean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solidFill>
                <a:schemeClr val="tx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solidFill>
                <a:schemeClr val="tx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solidFill>
                <a:schemeClr val="tx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solidFill>
                <a:schemeClr val="tx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11 </a:t>
            </a:r>
            <a:r>
              <a:rPr lang="ru-RU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классалда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авар </a:t>
            </a:r>
            <a:r>
              <a:rPr lang="ru-RU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адабияталъул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дарс</a:t>
            </a:r>
            <a:endParaRPr lang="ru-RU" dirty="0" smtClean="0">
              <a:solidFill>
                <a:schemeClr val="tx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\                              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Г1умарова Динара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Кехурзаевна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Дилим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росдал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гимназиялъул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муг1алим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Рук1араллъи </a:t>
            </a:r>
            <a:r>
              <a:rPr lang="ru-RU" sz="6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лъазе</a:t>
            </a:r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рехсани</a:t>
            </a:r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г1ела 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276872"/>
            <a:ext cx="770485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88640"/>
            <a:ext cx="625450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17032"/>
            <a:ext cx="8820472" cy="3372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err="1" smtClean="0"/>
              <a:t>Гьавуна</a:t>
            </a:r>
            <a:r>
              <a:rPr lang="ru-RU" dirty="0" smtClean="0"/>
              <a:t> </a:t>
            </a:r>
            <a:r>
              <a:rPr lang="ru-RU" dirty="0" err="1" smtClean="0"/>
              <a:t>Гъуниб</a:t>
            </a:r>
            <a:r>
              <a:rPr lang="ru-RU" dirty="0" smtClean="0"/>
              <a:t> </a:t>
            </a:r>
            <a:r>
              <a:rPr lang="ru-RU" dirty="0" err="1" smtClean="0"/>
              <a:t>районалъул</a:t>
            </a:r>
            <a:r>
              <a:rPr lang="ru-RU" dirty="0" smtClean="0"/>
              <a:t> </a:t>
            </a:r>
            <a:r>
              <a:rPr lang="ru-RU" dirty="0" err="1" smtClean="0"/>
              <a:t>Сугъралъ</a:t>
            </a:r>
            <a:r>
              <a:rPr lang="ru-RU" dirty="0" smtClean="0"/>
              <a:t> </a:t>
            </a:r>
            <a:r>
              <a:rPr lang="ru-RU" dirty="0" err="1" smtClean="0"/>
              <a:t>росулъ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1925 </a:t>
            </a:r>
            <a:r>
              <a:rPr lang="ru-RU" dirty="0" err="1" smtClean="0"/>
              <a:t>соналъ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1943 </a:t>
            </a:r>
            <a:r>
              <a:rPr lang="ru-RU" dirty="0" err="1" smtClean="0"/>
              <a:t>соналъ</a:t>
            </a:r>
            <a:r>
              <a:rPr lang="ru-RU" dirty="0" smtClean="0"/>
              <a:t>, </a:t>
            </a:r>
            <a:r>
              <a:rPr lang="ru-RU" dirty="0" err="1" smtClean="0"/>
              <a:t>жиндиего</a:t>
            </a:r>
            <a:r>
              <a:rPr lang="ru-RU" dirty="0" smtClean="0"/>
              <a:t> </a:t>
            </a:r>
            <a:r>
              <a:rPr lang="ru-RU" dirty="0" err="1" smtClean="0"/>
              <a:t>бокьун</a:t>
            </a:r>
            <a:r>
              <a:rPr lang="ru-RU" dirty="0" smtClean="0"/>
              <a:t> </a:t>
            </a:r>
            <a:r>
              <a:rPr lang="ru-RU" dirty="0" err="1" smtClean="0"/>
              <a:t>рагъде</a:t>
            </a:r>
            <a:r>
              <a:rPr lang="ru-RU" dirty="0" smtClean="0"/>
              <a:t> </a:t>
            </a:r>
            <a:r>
              <a:rPr lang="ru-RU" dirty="0" err="1" smtClean="0"/>
              <a:t>уна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1956 </a:t>
            </a:r>
            <a:r>
              <a:rPr lang="ru-RU" dirty="0" err="1" smtClean="0"/>
              <a:t>соналъ</a:t>
            </a:r>
            <a:r>
              <a:rPr lang="ru-RU" dirty="0" smtClean="0"/>
              <a:t> </a:t>
            </a:r>
            <a:r>
              <a:rPr lang="ru-RU" dirty="0" err="1" smtClean="0"/>
              <a:t>басмаялда</a:t>
            </a:r>
            <a:r>
              <a:rPr lang="ru-RU" dirty="0" smtClean="0"/>
              <a:t> </a:t>
            </a:r>
            <a:r>
              <a:rPr lang="ru-RU" dirty="0" err="1" smtClean="0"/>
              <a:t>бахъана</a:t>
            </a:r>
            <a:r>
              <a:rPr lang="ru-RU" dirty="0" smtClean="0"/>
              <a:t> т1оцебесеб т1ехь «</a:t>
            </a:r>
            <a:r>
              <a:rPr lang="ru-RU" dirty="0" err="1" smtClean="0"/>
              <a:t>Устарасул</a:t>
            </a:r>
            <a:r>
              <a:rPr lang="ru-RU" dirty="0" smtClean="0"/>
              <a:t> </a:t>
            </a:r>
            <a:r>
              <a:rPr lang="ru-RU" dirty="0" err="1" smtClean="0"/>
              <a:t>сайгъат</a:t>
            </a:r>
            <a:r>
              <a:rPr lang="ru-RU" dirty="0" smtClean="0"/>
              <a:t>»</a:t>
            </a:r>
          </a:p>
          <a:p>
            <a:pPr>
              <a:buNone/>
            </a:pPr>
            <a:r>
              <a:rPr lang="ru-RU" dirty="0" smtClean="0"/>
              <a:t>1966 с. – «</a:t>
            </a:r>
            <a:r>
              <a:rPr lang="ru-RU" dirty="0" err="1" smtClean="0"/>
              <a:t>Рихьуларел</a:t>
            </a:r>
            <a:r>
              <a:rPr lang="ru-RU" dirty="0" smtClean="0"/>
              <a:t> лъалк1ал», </a:t>
            </a:r>
            <a:r>
              <a:rPr lang="ru-RU" dirty="0" err="1" smtClean="0"/>
              <a:t>къиса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Пьеса «Аманат», </a:t>
            </a:r>
            <a:r>
              <a:rPr lang="ru-RU" dirty="0" err="1" smtClean="0"/>
              <a:t>поэмаби</a:t>
            </a:r>
            <a:r>
              <a:rPr lang="ru-RU" dirty="0" smtClean="0"/>
              <a:t> «</a:t>
            </a:r>
            <a:r>
              <a:rPr lang="ru-RU" dirty="0" err="1" smtClean="0"/>
              <a:t>Хваразул</a:t>
            </a:r>
            <a:r>
              <a:rPr lang="ru-RU" dirty="0" smtClean="0"/>
              <a:t> ц1аралдасан», «</a:t>
            </a:r>
            <a:r>
              <a:rPr lang="ru-RU" dirty="0" err="1" smtClean="0"/>
              <a:t>Лъукъараб</a:t>
            </a:r>
            <a:r>
              <a:rPr lang="ru-RU" dirty="0" smtClean="0"/>
              <a:t> кеч1», «</a:t>
            </a:r>
            <a:r>
              <a:rPr lang="ru-RU" dirty="0" err="1" smtClean="0"/>
              <a:t>Солдатасул</a:t>
            </a:r>
            <a:r>
              <a:rPr lang="ru-RU" dirty="0" smtClean="0"/>
              <a:t> </a:t>
            </a:r>
            <a:r>
              <a:rPr lang="ru-RU" dirty="0" err="1" smtClean="0"/>
              <a:t>лъади</a:t>
            </a:r>
            <a:r>
              <a:rPr lang="ru-RU" dirty="0" smtClean="0"/>
              <a:t>»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гь.ц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1972 с. – «</a:t>
            </a:r>
            <a:r>
              <a:rPr lang="ru-RU" dirty="0" err="1" smtClean="0"/>
              <a:t>Басрияб</a:t>
            </a:r>
            <a:r>
              <a:rPr lang="ru-RU" dirty="0" smtClean="0"/>
              <a:t> </a:t>
            </a:r>
            <a:r>
              <a:rPr lang="ru-RU" dirty="0" err="1" smtClean="0"/>
              <a:t>гъансил</a:t>
            </a:r>
            <a:r>
              <a:rPr lang="ru-RU" dirty="0" smtClean="0"/>
              <a:t> </a:t>
            </a:r>
            <a:r>
              <a:rPr lang="ru-RU" dirty="0" err="1" smtClean="0"/>
              <a:t>балъголъи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Г1абдулмажид </a:t>
            </a:r>
            <a:r>
              <a:rPr lang="ru-RU" dirty="0" err="1" smtClean="0"/>
              <a:t>Хачалов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14324"/>
            <a:ext cx="9144000" cy="592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364088" y="0"/>
            <a:ext cx="277351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err="1" smtClean="0"/>
              <a:t>Гъуниб</a:t>
            </a:r>
            <a:r>
              <a:rPr lang="ru-RU" sz="3200" dirty="0" smtClean="0"/>
              <a:t> район</a:t>
            </a:r>
          </a:p>
          <a:p>
            <a:r>
              <a:rPr lang="ru-RU" sz="3200" dirty="0" smtClean="0"/>
              <a:t> </a:t>
            </a:r>
            <a:r>
              <a:rPr lang="ru-RU" sz="3200" dirty="0" err="1" smtClean="0"/>
              <a:t>Сугъралъ</a:t>
            </a:r>
            <a:r>
              <a:rPr lang="ru-RU" sz="3200" dirty="0" smtClean="0"/>
              <a:t> росу</a:t>
            </a:r>
            <a:endParaRPr lang="ru-RU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170579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5400" b="1" dirty="0">
                <a:solidFill>
                  <a:srgbClr val="C00000"/>
                </a:solidFill>
              </a:rPr>
              <a:t>Бах1арчиги х1алихьатги </a:t>
            </a:r>
            <a:r>
              <a:rPr lang="ru-RU" sz="5400" b="1" dirty="0" err="1">
                <a:solidFill>
                  <a:srgbClr val="C00000"/>
                </a:solidFill>
              </a:rPr>
              <a:t>цого</a:t>
            </a:r>
            <a:r>
              <a:rPr lang="ru-RU" sz="5400" b="1" dirty="0">
                <a:solidFill>
                  <a:srgbClr val="C00000"/>
                </a:solidFill>
              </a:rPr>
              <a:t> </a:t>
            </a:r>
            <a:r>
              <a:rPr lang="ru-RU" sz="5400" b="1" dirty="0" err="1">
                <a:solidFill>
                  <a:srgbClr val="C00000"/>
                </a:solidFill>
              </a:rPr>
              <a:t>хабалалъ</a:t>
            </a:r>
            <a:r>
              <a:rPr lang="ru-RU" sz="5400" b="1" dirty="0">
                <a:solidFill>
                  <a:srgbClr val="C00000"/>
                </a:solidFill>
              </a:rPr>
              <a:t> </a:t>
            </a:r>
            <a:r>
              <a:rPr lang="ru-RU" sz="5400" b="1" dirty="0" err="1">
                <a:solidFill>
                  <a:srgbClr val="C00000"/>
                </a:solidFill>
              </a:rPr>
              <a:t>лъола</a:t>
            </a:r>
            <a:r>
              <a:rPr lang="ru-RU" sz="5400" b="1" dirty="0">
                <a:solidFill>
                  <a:srgbClr val="C00000"/>
                </a:solidFill>
              </a:rPr>
              <a:t>. </a:t>
            </a:r>
            <a:r>
              <a:rPr lang="ru-RU" sz="5400" b="1" dirty="0" err="1">
                <a:solidFill>
                  <a:srgbClr val="C00000"/>
                </a:solidFill>
              </a:rPr>
              <a:t>Халкъалъин</a:t>
            </a:r>
            <a:r>
              <a:rPr lang="ru-RU" sz="5400" b="1" dirty="0">
                <a:solidFill>
                  <a:srgbClr val="C00000"/>
                </a:solidFill>
              </a:rPr>
              <a:t> </a:t>
            </a:r>
            <a:r>
              <a:rPr lang="ru-RU" sz="5400" b="1" dirty="0" err="1">
                <a:solidFill>
                  <a:srgbClr val="C00000"/>
                </a:solidFill>
              </a:rPr>
              <a:t>абуни</a:t>
            </a:r>
            <a:r>
              <a:rPr lang="ru-RU" sz="5400" b="1" dirty="0">
                <a:solidFill>
                  <a:srgbClr val="C00000"/>
                </a:solidFill>
              </a:rPr>
              <a:t>, </a:t>
            </a:r>
            <a:r>
              <a:rPr lang="ru-RU" sz="5400" b="1" dirty="0" err="1">
                <a:solidFill>
                  <a:srgbClr val="C00000"/>
                </a:solidFill>
              </a:rPr>
              <a:t>цоясе</a:t>
            </a:r>
            <a:r>
              <a:rPr lang="ru-RU" sz="5400" b="1" dirty="0">
                <a:solidFill>
                  <a:srgbClr val="C00000"/>
                </a:solidFill>
              </a:rPr>
              <a:t> бут1ер </a:t>
            </a:r>
            <a:r>
              <a:rPr lang="ru-RU" sz="5400" b="1" dirty="0" err="1">
                <a:solidFill>
                  <a:srgbClr val="C00000"/>
                </a:solidFill>
              </a:rPr>
              <a:t>къулула</a:t>
            </a:r>
            <a:r>
              <a:rPr lang="ru-RU" sz="5400" b="1" dirty="0">
                <a:solidFill>
                  <a:srgbClr val="C00000"/>
                </a:solidFill>
              </a:rPr>
              <a:t>, </a:t>
            </a:r>
            <a:r>
              <a:rPr lang="ru-RU" sz="5400" b="1" dirty="0" err="1">
                <a:solidFill>
                  <a:srgbClr val="C00000"/>
                </a:solidFill>
              </a:rPr>
              <a:t>цоясе</a:t>
            </a:r>
            <a:r>
              <a:rPr lang="ru-RU" sz="5400" b="1" dirty="0">
                <a:solidFill>
                  <a:srgbClr val="C00000"/>
                </a:solidFill>
              </a:rPr>
              <a:t> наг1ана </a:t>
            </a:r>
            <a:r>
              <a:rPr lang="ru-RU" sz="5400" b="1" dirty="0" err="1">
                <a:solidFill>
                  <a:srgbClr val="C00000"/>
                </a:solidFill>
              </a:rPr>
              <a:t>кьола</a:t>
            </a:r>
            <a:endParaRPr lang="ru-RU" b="1" dirty="0">
              <a:solidFill>
                <a:srgbClr val="C00000"/>
              </a:solidFill>
            </a:endParaRPr>
          </a:p>
          <a:p>
            <a:pPr algn="r">
              <a:buNone/>
            </a:pPr>
            <a:r>
              <a:rPr lang="ru-RU" dirty="0"/>
              <a:t>            </a:t>
            </a:r>
            <a:r>
              <a:rPr lang="ru-RU" dirty="0" err="1"/>
              <a:t>халкъияб</a:t>
            </a:r>
            <a:r>
              <a:rPr lang="ru-RU" dirty="0"/>
              <a:t> </a:t>
            </a:r>
            <a:r>
              <a:rPr lang="ru-RU" dirty="0" err="1"/>
              <a:t>аби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21002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87</TotalTime>
  <Words>117</Words>
  <Application>Microsoft Office PowerPoint</Application>
  <PresentationFormat>Экран (4:3)</PresentationFormat>
  <Paragraphs>25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Открытая</vt:lpstr>
      <vt:lpstr>Презентация PowerPoint</vt:lpstr>
      <vt:lpstr>Рук1араллъи лъазе рехсани г1ела </vt:lpstr>
      <vt:lpstr>Презентация PowerPoint</vt:lpstr>
      <vt:lpstr>Г1абдулмажид Хачалов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ДМГ</dc:creator>
  <cp:lastModifiedBy>ДМГ</cp:lastModifiedBy>
  <cp:revision>8</cp:revision>
  <dcterms:created xsi:type="dcterms:W3CDTF">2016-02-17T02:03:10Z</dcterms:created>
  <dcterms:modified xsi:type="dcterms:W3CDTF">2016-03-28T08:27:55Z</dcterms:modified>
</cp:coreProperties>
</file>