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7" r:id="rId4"/>
    <p:sldId id="259" r:id="rId5"/>
    <p:sldId id="25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9D07C2-B044-4014-9D61-1CFE64BF2E93}" type="datetimeFigureOut">
              <a:rPr lang="ru-RU" smtClean="0"/>
              <a:t>28.03.2016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7053C8-B10D-412A-93B3-41152029885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1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699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accent2"/>
                </a:solidFill>
              </a:rPr>
              <a:t>Дир</a:t>
            </a:r>
            <a:r>
              <a:rPr lang="ru-RU" sz="2800" dirty="0" smtClean="0">
                <a:solidFill>
                  <a:schemeClr val="accent2"/>
                </a:solidFill>
              </a:rPr>
              <a:t> г1агараб росу, г1азизаб </a:t>
            </a:r>
            <a:r>
              <a:rPr lang="ru-RU" sz="2800" dirty="0" err="1" smtClean="0">
                <a:solidFill>
                  <a:schemeClr val="accent2"/>
                </a:solidFill>
              </a:rPr>
              <a:t>Дилим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11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классалда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авар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адабияталъул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дарс</a:t>
            </a:r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\                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Г1умарова Динара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Кехурзаевна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Дилим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росдал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гимназиялъул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муг1алим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Рук1араллъи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лъазе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рехсани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г1ела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7048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254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8820472" cy="33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Гьавуна</a:t>
            </a:r>
            <a:r>
              <a:rPr lang="ru-RU" dirty="0" smtClean="0"/>
              <a:t> </a:t>
            </a:r>
            <a:r>
              <a:rPr lang="ru-RU" dirty="0" err="1" smtClean="0"/>
              <a:t>Гъуниб</a:t>
            </a:r>
            <a:r>
              <a:rPr lang="ru-RU" dirty="0" smtClean="0"/>
              <a:t> </a:t>
            </a:r>
            <a:r>
              <a:rPr lang="ru-RU" dirty="0" err="1" smtClean="0"/>
              <a:t>районалъул</a:t>
            </a:r>
            <a:r>
              <a:rPr lang="ru-RU" dirty="0" smtClean="0"/>
              <a:t> </a:t>
            </a:r>
            <a:r>
              <a:rPr lang="ru-RU" dirty="0" err="1" smtClean="0"/>
              <a:t>Сугъралъ</a:t>
            </a:r>
            <a:r>
              <a:rPr lang="ru-RU" dirty="0" smtClean="0"/>
              <a:t> </a:t>
            </a:r>
            <a:r>
              <a:rPr lang="ru-RU" dirty="0" err="1" smtClean="0"/>
              <a:t>росулъ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1925 </a:t>
            </a:r>
            <a:r>
              <a:rPr lang="ru-RU" dirty="0" err="1" smtClean="0"/>
              <a:t>соналъ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1943 </a:t>
            </a:r>
            <a:r>
              <a:rPr lang="ru-RU" dirty="0" err="1" smtClean="0"/>
              <a:t>соналъ</a:t>
            </a:r>
            <a:r>
              <a:rPr lang="ru-RU" dirty="0" smtClean="0"/>
              <a:t>, </a:t>
            </a:r>
            <a:r>
              <a:rPr lang="ru-RU" dirty="0" err="1" smtClean="0"/>
              <a:t>жиндиего</a:t>
            </a:r>
            <a:r>
              <a:rPr lang="ru-RU" dirty="0" smtClean="0"/>
              <a:t> </a:t>
            </a:r>
            <a:r>
              <a:rPr lang="ru-RU" dirty="0" err="1" smtClean="0"/>
              <a:t>бокьун</a:t>
            </a:r>
            <a:r>
              <a:rPr lang="ru-RU" dirty="0" smtClean="0"/>
              <a:t> </a:t>
            </a:r>
            <a:r>
              <a:rPr lang="ru-RU" dirty="0" err="1" smtClean="0"/>
              <a:t>рагъде</a:t>
            </a:r>
            <a:r>
              <a:rPr lang="ru-RU" dirty="0" smtClean="0"/>
              <a:t> </a:t>
            </a:r>
            <a:r>
              <a:rPr lang="ru-RU" dirty="0" err="1" smtClean="0"/>
              <a:t>уна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1956 </a:t>
            </a:r>
            <a:r>
              <a:rPr lang="ru-RU" dirty="0" err="1" smtClean="0"/>
              <a:t>соналъ</a:t>
            </a:r>
            <a:r>
              <a:rPr lang="ru-RU" dirty="0" smtClean="0"/>
              <a:t> </a:t>
            </a:r>
            <a:r>
              <a:rPr lang="ru-RU" dirty="0" err="1" smtClean="0"/>
              <a:t>басмаялда</a:t>
            </a:r>
            <a:r>
              <a:rPr lang="ru-RU" dirty="0" smtClean="0"/>
              <a:t> </a:t>
            </a:r>
            <a:r>
              <a:rPr lang="ru-RU" dirty="0" err="1" smtClean="0"/>
              <a:t>бахъана</a:t>
            </a:r>
            <a:r>
              <a:rPr lang="ru-RU" dirty="0" smtClean="0"/>
              <a:t> т1оцебесеб т1ехь «</a:t>
            </a:r>
            <a:r>
              <a:rPr lang="ru-RU" dirty="0" err="1" smtClean="0"/>
              <a:t>Устарасул</a:t>
            </a:r>
            <a:r>
              <a:rPr lang="ru-RU" dirty="0" smtClean="0"/>
              <a:t> </a:t>
            </a:r>
            <a:r>
              <a:rPr lang="ru-RU" dirty="0" err="1" smtClean="0"/>
              <a:t>сайгъат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1966 с. – «</a:t>
            </a:r>
            <a:r>
              <a:rPr lang="ru-RU" dirty="0" err="1" smtClean="0"/>
              <a:t>Рихьуларел</a:t>
            </a:r>
            <a:r>
              <a:rPr lang="ru-RU" dirty="0" smtClean="0"/>
              <a:t> лъалк1ал», </a:t>
            </a:r>
            <a:r>
              <a:rPr lang="ru-RU" dirty="0" err="1" smtClean="0"/>
              <a:t>къиса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Пьеса «Аманат», </a:t>
            </a:r>
            <a:r>
              <a:rPr lang="ru-RU" dirty="0" err="1" smtClean="0"/>
              <a:t>поэмаби</a:t>
            </a:r>
            <a:r>
              <a:rPr lang="ru-RU" dirty="0" smtClean="0"/>
              <a:t> «</a:t>
            </a:r>
            <a:r>
              <a:rPr lang="ru-RU" dirty="0" err="1" smtClean="0"/>
              <a:t>Хваразул</a:t>
            </a:r>
            <a:r>
              <a:rPr lang="ru-RU" dirty="0" smtClean="0"/>
              <a:t> ц1аралдасан», «</a:t>
            </a:r>
            <a:r>
              <a:rPr lang="ru-RU" dirty="0" err="1" smtClean="0"/>
              <a:t>Лъукъараб</a:t>
            </a:r>
            <a:r>
              <a:rPr lang="ru-RU" dirty="0" smtClean="0"/>
              <a:t> кеч1», «</a:t>
            </a:r>
            <a:r>
              <a:rPr lang="ru-RU" dirty="0" err="1" smtClean="0"/>
              <a:t>Солдатасул</a:t>
            </a:r>
            <a:r>
              <a:rPr lang="ru-RU" dirty="0" smtClean="0"/>
              <a:t> </a:t>
            </a:r>
            <a:r>
              <a:rPr lang="ru-RU" dirty="0" err="1" smtClean="0"/>
              <a:t>лъади</a:t>
            </a:r>
            <a:r>
              <a:rPr lang="ru-RU" dirty="0" smtClean="0"/>
              <a:t>»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гь.ц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1972 с. – «</a:t>
            </a:r>
            <a:r>
              <a:rPr lang="ru-RU" dirty="0" err="1" smtClean="0"/>
              <a:t>Басрияб</a:t>
            </a:r>
            <a:r>
              <a:rPr lang="ru-RU" dirty="0" smtClean="0"/>
              <a:t> </a:t>
            </a:r>
            <a:r>
              <a:rPr lang="ru-RU" dirty="0" err="1" smtClean="0"/>
              <a:t>гъансил</a:t>
            </a:r>
            <a:r>
              <a:rPr lang="ru-RU" dirty="0" smtClean="0"/>
              <a:t> </a:t>
            </a:r>
            <a:r>
              <a:rPr lang="ru-RU" dirty="0" err="1" smtClean="0"/>
              <a:t>балъголъи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Г1абдулмажид </a:t>
            </a:r>
            <a:r>
              <a:rPr lang="ru-RU" dirty="0" err="1" smtClean="0"/>
              <a:t>Хачалов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"/>
            <a:ext cx="9144000" cy="592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0"/>
            <a:ext cx="2773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/>
              <a:t>Гъуниб</a:t>
            </a:r>
            <a:r>
              <a:rPr lang="ru-RU" sz="3200" dirty="0" smtClean="0"/>
              <a:t> район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Сугъралъ</a:t>
            </a:r>
            <a:r>
              <a:rPr lang="ru-RU" sz="3200" dirty="0" smtClean="0"/>
              <a:t> росу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C00000"/>
                </a:solidFill>
              </a:rPr>
              <a:t>Бах1арчиги х1алихьатги </a:t>
            </a:r>
            <a:r>
              <a:rPr lang="ru-RU" sz="5400" b="1" dirty="0" err="1">
                <a:solidFill>
                  <a:srgbClr val="C00000"/>
                </a:solidFill>
              </a:rPr>
              <a:t>цого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хабалалъ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лъола</a:t>
            </a:r>
            <a:r>
              <a:rPr lang="ru-RU" sz="5400" b="1" dirty="0">
                <a:solidFill>
                  <a:srgbClr val="C00000"/>
                </a:solidFill>
              </a:rPr>
              <a:t>. </a:t>
            </a:r>
            <a:r>
              <a:rPr lang="ru-RU" sz="5400" b="1" dirty="0" err="1">
                <a:solidFill>
                  <a:srgbClr val="C00000"/>
                </a:solidFill>
              </a:rPr>
              <a:t>Халкъалъин</a:t>
            </a:r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err="1">
                <a:solidFill>
                  <a:srgbClr val="C00000"/>
                </a:solidFill>
              </a:rPr>
              <a:t>абуни</a:t>
            </a:r>
            <a:r>
              <a:rPr lang="ru-RU" sz="5400" b="1" dirty="0">
                <a:solidFill>
                  <a:srgbClr val="C00000"/>
                </a:solidFill>
              </a:rPr>
              <a:t>, </a:t>
            </a:r>
            <a:r>
              <a:rPr lang="ru-RU" sz="5400" b="1" dirty="0" err="1">
                <a:solidFill>
                  <a:srgbClr val="C00000"/>
                </a:solidFill>
              </a:rPr>
              <a:t>цоясе</a:t>
            </a:r>
            <a:r>
              <a:rPr lang="ru-RU" sz="5400" b="1" dirty="0">
                <a:solidFill>
                  <a:srgbClr val="C00000"/>
                </a:solidFill>
              </a:rPr>
              <a:t> бут1ер </a:t>
            </a:r>
            <a:r>
              <a:rPr lang="ru-RU" sz="5400" b="1" dirty="0" err="1">
                <a:solidFill>
                  <a:srgbClr val="C00000"/>
                </a:solidFill>
              </a:rPr>
              <a:t>къулула</a:t>
            </a:r>
            <a:r>
              <a:rPr lang="ru-RU" sz="5400" b="1" dirty="0">
                <a:solidFill>
                  <a:srgbClr val="C00000"/>
                </a:solidFill>
              </a:rPr>
              <a:t>, </a:t>
            </a:r>
            <a:r>
              <a:rPr lang="ru-RU" sz="5400" b="1" dirty="0" err="1">
                <a:solidFill>
                  <a:srgbClr val="C00000"/>
                </a:solidFill>
              </a:rPr>
              <a:t>цоясе</a:t>
            </a:r>
            <a:r>
              <a:rPr lang="ru-RU" sz="5400" b="1" dirty="0">
                <a:solidFill>
                  <a:srgbClr val="C00000"/>
                </a:solidFill>
              </a:rPr>
              <a:t> наг1ана </a:t>
            </a:r>
            <a:r>
              <a:rPr lang="ru-RU" sz="5400" b="1" dirty="0" err="1">
                <a:solidFill>
                  <a:srgbClr val="C00000"/>
                </a:solidFill>
              </a:rPr>
              <a:t>кьола</a:t>
            </a:r>
            <a:endParaRPr lang="ru-RU" b="1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dirty="0"/>
              <a:t>            </a:t>
            </a:r>
            <a:r>
              <a:rPr lang="ru-RU" dirty="0" err="1"/>
              <a:t>халкъияб</a:t>
            </a:r>
            <a:r>
              <a:rPr lang="ru-RU" dirty="0"/>
              <a:t> </a:t>
            </a:r>
            <a:r>
              <a:rPr lang="ru-RU" dirty="0" err="1"/>
              <a:t>аби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100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117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Рук1араллъи лъазе рехсани г1ела </vt:lpstr>
      <vt:lpstr>Презентация PowerPoint</vt:lpstr>
      <vt:lpstr>Г1абдулмажид Хачалов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ДМГ</dc:creator>
  <cp:lastModifiedBy>ДМГ</cp:lastModifiedBy>
  <cp:revision>8</cp:revision>
  <dcterms:created xsi:type="dcterms:W3CDTF">2016-02-17T02:03:10Z</dcterms:created>
  <dcterms:modified xsi:type="dcterms:W3CDTF">2016-03-28T08:27:55Z</dcterms:modified>
</cp:coreProperties>
</file>